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57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42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93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12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53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68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10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9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2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13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0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A2271-48F9-4E5C-89F7-D484FF5B245F}" type="datetimeFigureOut">
              <a:rPr lang="it-IT" smtClean="0"/>
              <a:t>16/04/2013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5040-D180-4F1B-9D2D-A2CA0665F5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51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121 (1948)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352928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Sono </a:t>
            </a:r>
            <a:r>
              <a:rPr lang="it-IT" dirty="0">
                <a:solidFill>
                  <a:schemeClr val="tx1"/>
                </a:solidFill>
              </a:rPr>
              <a:t>organi della Regione: il Consiglio regionale, la Giunta e il suo Presidente.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Il Consiglio regionale esercita le </a:t>
            </a:r>
            <a:r>
              <a:rPr lang="it-IT" dirty="0">
                <a:solidFill>
                  <a:srgbClr val="FF0000"/>
                </a:solidFill>
              </a:rPr>
              <a:t>potestà legislative e regolamentari</a:t>
            </a:r>
            <a:r>
              <a:rPr lang="it-IT" dirty="0">
                <a:solidFill>
                  <a:schemeClr val="tx1"/>
                </a:solidFill>
              </a:rPr>
              <a:t> attribuite alla Regione e le altre funzioni conferitegli dalla Costituzione e dalle leggi. Può fare proposte di legge alle Camere.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La Giunta regionale è l'organo esecutivo delle Regioni.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Il Presidente della Giunta rappresenta la Regione; promulga le leggi ed i regolamenti regionali; dirige le funzioni amministrative delegate dallo Stato alla Regione, conformandosi alle istruzioni del Governo centrale.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67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122 (1948)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836712"/>
            <a:ext cx="8219256" cy="55446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Il sistema d'elezione, il numero e i casi di ineleggibilità e di incompatibilità dei consiglieri regionali sono stabiliti con </a:t>
            </a:r>
            <a:r>
              <a:rPr lang="it-IT" dirty="0">
                <a:solidFill>
                  <a:srgbClr val="FF0000"/>
                </a:solidFill>
              </a:rPr>
              <a:t>legge della Repubblica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Nessuno può appartenere contemporaneamente a un Consiglio regionale e ad una delle Camere del Parlamento o ad un altro Consiglio regionale.</a:t>
            </a:r>
          </a:p>
          <a:p>
            <a:pPr marL="0" indent="0" algn="just">
              <a:buNone/>
            </a:pPr>
            <a:r>
              <a:rPr lang="it-IT" dirty="0"/>
              <a:t>Il Consiglio elegge nel suo seno un presidente e un ufficio di presidenza per i propri lavori.</a:t>
            </a:r>
          </a:p>
          <a:p>
            <a:pPr marL="0" indent="0" algn="just">
              <a:buNone/>
            </a:pPr>
            <a:r>
              <a:rPr lang="it-IT" dirty="0"/>
              <a:t>I consiglieri regionali non possono essere chiamati a rispondere delle opinioni espresse e dei voti dati nell'esercizio delle loro funzioni.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FF0000"/>
                </a:solidFill>
              </a:rPr>
              <a:t>Il Presidente ed i membri della Giunta sono eletti dal Consiglio regionale tra i suoi componenti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959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123 (1948)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Ogni Regione ha uno statuto il quale, in armonia con la Costituzione e con le leggi della Repubblica, stabilisce le norme relative all'organizzazione interna della Regione. Lo statuto regola l'esercizio del diritto di iniziativa e </a:t>
            </a:r>
            <a:r>
              <a:rPr lang="it-IT" dirty="0" smtClean="0"/>
              <a:t>del </a:t>
            </a:r>
            <a:r>
              <a:rPr lang="it-IT" i="1" dirty="0" smtClean="0"/>
              <a:t>referendum</a:t>
            </a:r>
            <a:r>
              <a:rPr lang="it-IT" dirty="0"/>
              <a:t> su leggi e provvedimenti amministrativi della Regione e la pubblicazione delle leggi e dei regolamenti regionali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Lo statuto è deliberato dal Consiglio regionale a maggioranza assoluta dei suoi componenti, ed è </a:t>
            </a:r>
            <a:r>
              <a:rPr lang="it-IT" dirty="0">
                <a:solidFill>
                  <a:srgbClr val="FF0000"/>
                </a:solidFill>
              </a:rPr>
              <a:t>approvato con legge della Repubblica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8924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249</Words>
  <Application>Microsoft Office PowerPoint</Application>
  <PresentationFormat>Presentazione su schermo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Art. 121 (1948)</vt:lpstr>
      <vt:lpstr>Art. 122 (1948)</vt:lpstr>
      <vt:lpstr>Art. 123 (1948)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121 (1948)</dc:title>
  <dc:creator>rb</dc:creator>
  <cp:lastModifiedBy>rb</cp:lastModifiedBy>
  <cp:revision>1</cp:revision>
  <dcterms:created xsi:type="dcterms:W3CDTF">2013-04-16T09:06:14Z</dcterms:created>
  <dcterms:modified xsi:type="dcterms:W3CDTF">2013-04-16T09:12:50Z</dcterms:modified>
</cp:coreProperties>
</file>