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73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37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94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61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64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77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863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14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98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E8B7-09F4-4943-8651-52A7F6F94344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710D5-7205-45F2-A80E-DEC5269621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51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Art. 8 , legge «La Loggia» (131/2003)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496944" cy="568863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it-IT" b="1" dirty="0">
                <a:solidFill>
                  <a:schemeClr val="tx1"/>
                </a:solidFill>
              </a:rPr>
              <a:t>Art. 8</a:t>
            </a:r>
            <a:r>
              <a:rPr lang="it-IT" b="1" dirty="0" smtClean="0">
                <a:solidFill>
                  <a:schemeClr val="tx1"/>
                </a:solidFill>
              </a:rPr>
              <a:t>. </a:t>
            </a:r>
            <a:r>
              <a:rPr lang="it-IT" i="1" dirty="0" smtClean="0">
                <a:solidFill>
                  <a:schemeClr val="tx1"/>
                </a:solidFill>
              </a:rPr>
              <a:t>(</a:t>
            </a:r>
            <a:r>
              <a:rPr lang="it-IT" i="1" dirty="0">
                <a:solidFill>
                  <a:schemeClr val="tx1"/>
                </a:solidFill>
              </a:rPr>
              <a:t>Attuazione dell’articolo 120 della Costituzione sul potere sostitutivo)</a:t>
            </a:r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1. Nei casi e per le finalità previsti dall’articolo </a:t>
            </a:r>
            <a:r>
              <a:rPr lang="it-IT" dirty="0" smtClean="0">
                <a:solidFill>
                  <a:schemeClr val="tx1"/>
                </a:solidFill>
              </a:rPr>
              <a:t>120.2 </a:t>
            </a:r>
            <a:r>
              <a:rPr lang="it-IT" dirty="0" err="1" smtClean="0">
                <a:solidFill>
                  <a:schemeClr val="tx1"/>
                </a:solidFill>
              </a:rPr>
              <a:t>Cost</a:t>
            </a:r>
            <a:r>
              <a:rPr lang="it-IT" dirty="0" smtClean="0">
                <a:solidFill>
                  <a:schemeClr val="tx1"/>
                </a:solidFill>
              </a:rPr>
              <a:t>., </a:t>
            </a:r>
            <a:r>
              <a:rPr lang="it-IT" dirty="0">
                <a:solidFill>
                  <a:schemeClr val="tx1"/>
                </a:solidFill>
              </a:rPr>
              <a:t>il Presidente del Consiglio dei ministri, su proposta del Ministro competente per materia, anche su iniziativa delle Regioni o degli enti locali, assegna all’ente interessato un congruo termine per adottare i provvedimenti dovuti o necessari; decorso inutilmente tale termine, il Consiglio dei ministri, sentito l’organo interessato, su proposta del Ministro competente o del Presidente del Consiglio dei ministri, adotta i provvedimenti necessari, anche normativi, ovvero nomina un apposito commissario. Alla riunione del Consiglio dei ministri partecipa il Presidente della Giunta regionale della Regione interessata al provvedimento.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2. Qualora l’esercizio del potere sostitutivo si renda necessario al fine di porre rimedio alla violazione della normativa comunitaria, gli atti ed i provvedimenti di cui al comma 1 sono adottati su proposta del Presidente del Consiglio dei ministri o del Ministro per le politiche comunitarie e del Ministro competente per materia. L’articolo 11 della legge 9 marzo 1989, n. 86, è abrogato.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3. Fatte salve le competenze delle Regioni a statuto speciale, qualora l’esercizio dei poteri sostitutivi riguardi Comuni, Province o Città metropolitane, la nomina del commissario deve tenere conto dei princìpi di sussidiarietà e di leale collaborazione. Il commissario provvede, sentito il Consiglio delle autonomie locali qualora tale organo sia stato istituito.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4. Nei casi di assoluta urgenza, qualora l’intervento sostitutivo non sia procrastinabile senza mettere in pericolo le finalità tutelate dall’articolo 120 </a:t>
            </a:r>
            <a:r>
              <a:rPr lang="it-IT" dirty="0" err="1" smtClean="0">
                <a:solidFill>
                  <a:schemeClr val="tx1"/>
                </a:solidFill>
              </a:rPr>
              <a:t>Cost</a:t>
            </a:r>
            <a:r>
              <a:rPr lang="it-IT" smtClean="0">
                <a:solidFill>
                  <a:schemeClr val="tx1"/>
                </a:solidFill>
              </a:rPr>
              <a:t>., </a:t>
            </a:r>
            <a:r>
              <a:rPr lang="it-IT" dirty="0">
                <a:solidFill>
                  <a:schemeClr val="tx1"/>
                </a:solidFill>
              </a:rPr>
              <a:t>il Consiglio dei ministri, su proposta del Ministro competente, anche su iniziativa delle Regioni o degli enti locali, adotta i provvedimenti necessari, che sono immediatamente comunicati alla Conferenza Stato-Regioni o alla Conferenza Stato-Città e autonomie locali, allargata ai rappresentanti delle Comunità montane, che possono chiederne il riesame.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5. I provvedimenti sostitutivi devono essere proporzionati alle finalità perseguite.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    6. Il Governo può promuovere la stipula di intese in sede di Conferenza Stato-Regioni o di Conferenza unificata, dirette a favorire l’armonizzazione delle rispettive legislazioni o il raggiungimento di posizioni unitarie o il conseguimento di obiettivi comuni; in tale caso è esclusa l’applicazione dei commi 3 e 4 dell’articolo 3 del decreto legislativo 28 agosto 1997, n. 281. Nelle materie di cui all’articolo 117, terzo e quarto comma, della Costituzione non possono essere adottati gli atti di indirizzo e di coordinamento di cui all’articolo 8 della legge 15 marzo 1997, n. 59, e all’articolo 4 del decreto legislativo 31 marzo 1998, n. 112.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06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Art. 8 , legge «La Loggia» (131/2003)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8 , legge «La Loggia» (131/2003)</dc:title>
  <dc:creator>rb</dc:creator>
  <cp:lastModifiedBy>rb</cp:lastModifiedBy>
  <cp:revision>1</cp:revision>
  <dcterms:created xsi:type="dcterms:W3CDTF">2013-04-10T09:39:16Z</dcterms:created>
  <dcterms:modified xsi:type="dcterms:W3CDTF">2013-04-10T09:42:08Z</dcterms:modified>
</cp:coreProperties>
</file>