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F9B5-B8F4-4314-A830-725C2A194471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5E5-74D5-41B2-9985-F605056BDF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0718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F9B5-B8F4-4314-A830-725C2A194471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5E5-74D5-41B2-9985-F605056BDF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8287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F9B5-B8F4-4314-A830-725C2A194471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5E5-74D5-41B2-9985-F605056BDF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5672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F9B5-B8F4-4314-A830-725C2A194471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5E5-74D5-41B2-9985-F605056BDF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619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F9B5-B8F4-4314-A830-725C2A194471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5E5-74D5-41B2-9985-F605056BDF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597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F9B5-B8F4-4314-A830-725C2A194471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5E5-74D5-41B2-9985-F605056BDF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0106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F9B5-B8F4-4314-A830-725C2A194471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5E5-74D5-41B2-9985-F605056BDF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802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F9B5-B8F4-4314-A830-725C2A194471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5E5-74D5-41B2-9985-F605056BDF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88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F9B5-B8F4-4314-A830-725C2A194471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5E5-74D5-41B2-9985-F605056BDF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628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F9B5-B8F4-4314-A830-725C2A194471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5E5-74D5-41B2-9985-F605056BDF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784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F9B5-B8F4-4314-A830-725C2A194471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45E5-74D5-41B2-9985-F605056BDF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6485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9F9B5-B8F4-4314-A830-725C2A194471}" type="datetimeFigureOut">
              <a:rPr lang="it-IT" smtClean="0"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145E5-74D5-41B2-9985-F605056BDFD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8424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L’art. 127 oggi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1268760"/>
            <a:ext cx="7920880" cy="49685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dirty="0">
                <a:solidFill>
                  <a:schemeClr val="tx1"/>
                </a:solidFill>
              </a:rPr>
              <a:t>Il </a:t>
            </a:r>
            <a:r>
              <a:rPr lang="it-IT" dirty="0">
                <a:solidFill>
                  <a:srgbClr val="FF0000"/>
                </a:solidFill>
              </a:rPr>
              <a:t>Governo</a:t>
            </a:r>
            <a:r>
              <a:rPr lang="it-IT" dirty="0">
                <a:solidFill>
                  <a:schemeClr val="tx1"/>
                </a:solidFill>
              </a:rPr>
              <a:t>, quando ritenga che una legge regionale </a:t>
            </a:r>
            <a:r>
              <a:rPr lang="it-IT" dirty="0">
                <a:solidFill>
                  <a:srgbClr val="FF0000"/>
                </a:solidFill>
              </a:rPr>
              <a:t>ecceda la competenza </a:t>
            </a:r>
            <a:r>
              <a:rPr lang="it-IT" dirty="0">
                <a:solidFill>
                  <a:schemeClr val="tx1"/>
                </a:solidFill>
              </a:rPr>
              <a:t>della Regione, può promuovere la questione di legittimità costituzionale dinanzi alla Corte costituzionale entro sessanta giorni dalla sua pubblicazione.</a:t>
            </a:r>
          </a:p>
          <a:p>
            <a:pPr algn="just"/>
            <a:r>
              <a:rPr lang="it-IT" dirty="0">
                <a:solidFill>
                  <a:schemeClr val="tx1"/>
                </a:solidFill>
              </a:rPr>
              <a:t>La </a:t>
            </a:r>
            <a:r>
              <a:rPr lang="it-IT" dirty="0">
                <a:solidFill>
                  <a:srgbClr val="FF0000"/>
                </a:solidFill>
              </a:rPr>
              <a:t>Regione</a:t>
            </a:r>
            <a:r>
              <a:rPr lang="it-IT" dirty="0">
                <a:solidFill>
                  <a:schemeClr val="tx1"/>
                </a:solidFill>
              </a:rPr>
              <a:t>, quando ritenga che una legge o un atto avente valore di legge dello Stato o di un’altra Regione </a:t>
            </a:r>
            <a:r>
              <a:rPr lang="it-IT" dirty="0">
                <a:solidFill>
                  <a:srgbClr val="FF0000"/>
                </a:solidFill>
              </a:rPr>
              <a:t>leda la sua sfera di competenza</a:t>
            </a:r>
            <a:r>
              <a:rPr lang="it-IT" dirty="0">
                <a:solidFill>
                  <a:schemeClr val="tx1"/>
                </a:solidFill>
              </a:rPr>
              <a:t>, può promuovere la questione di legittimità costituzionale dinanzi alla Corte costituzionale entro sessanta giorni dalla pubblicazione della legge o dell’atto avente valore di legge.</a:t>
            </a:r>
          </a:p>
          <a:p>
            <a:pPr algn="just"/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3023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90</Words>
  <Application>Microsoft Office PowerPoint</Application>
  <PresentationFormat>Presentazione su schermo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L’art. 127 oggi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L’art. 127 oggi</dc:title>
  <dc:creator>rb</dc:creator>
  <cp:lastModifiedBy>rb</cp:lastModifiedBy>
  <cp:revision>1</cp:revision>
  <dcterms:created xsi:type="dcterms:W3CDTF">2013-04-22T09:26:53Z</dcterms:created>
  <dcterms:modified xsi:type="dcterms:W3CDTF">2013-04-22T09:33:12Z</dcterms:modified>
</cp:coreProperties>
</file>