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38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48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90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27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40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78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06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59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20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9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45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ABC20-BD9F-4494-BAF8-75908BF2F4E9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E21A-737D-44DF-ACDA-068C185861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39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consiglio.puglia.it/giss1/1SagArchivio.nsf/0/AC6B9395F21B8953C1257A290030E0A1/$file/rinvio+39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urcost.org/fonti/costituzione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36004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Art. 127 del 1948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208912" cy="554461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Ogni legge approvata dal Consiglio regionale è comunicata al Commissario che, salvo il caso di opposizione da parte del Governo, deve vistarla nel termine di trenta giorni dalla comunicazione.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La legge è promulgata nei dieci giorni dalla apposizione del visto ed entra in vigore non prima di quindici giorni dalla sua pubblicazione. Se una legge è dichiarata urgente dal Consiglio regionale, e il Governo della Repubblica lo consente, la promulgazione e l'entrata in vigore non sono subordinate ai termini indicati.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Il Governo della Repubblica, quando ritenga che una legge approvata dal Consiglio regionale ecceda la competenza della Regione o contrasti con gli interessi nazionali o con quelli di altre Regioni, la </a:t>
            </a:r>
            <a:r>
              <a:rPr lang="it-IT" dirty="0">
                <a:solidFill>
                  <a:schemeClr val="tx1"/>
                </a:solidFill>
                <a:hlinkClick r:id="rId2"/>
              </a:rPr>
              <a:t>rinvia al Consiglio regionale</a:t>
            </a:r>
            <a:r>
              <a:rPr lang="it-IT" dirty="0">
                <a:solidFill>
                  <a:schemeClr val="tx1"/>
                </a:solidFill>
              </a:rPr>
              <a:t> nel termine fissato per l'apposizione del visto.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Ove il Consiglio regionale la approvi di nuovo a maggioranza assoluta dei suoi componenti, il Governo della Repubblica può, nei quindici giorni dalla comunicazione, promuovere la questione di legittimità davanti alla Corte costituzionale, o quella di merito per contrasto di interessi davanti alle Camere. In caso di dubbio, la Corte decide di chi sia la competenza.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02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67544" y="1042283"/>
            <a:ext cx="820891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Legge costituzionale 9 febbraio 1948, n. 1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Norme sui giudizi di legittimità costituzionale e sulle garanzie di indipendenza della Corte costituzionale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Art. 2.</a:t>
            </a: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- Quando una Regione ritenga che una legge od atto avente forza di legge della Repubblica invada la sfera della competenza ad essa assegnata dalla </a:t>
            </a: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Costituzione</a:t>
            </a: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può, con deliberazione della Giunta regionale, promuovere l'azione di legittimità costituzionale davanti alla Corte nel termine di 30 giorni dalla pubblicazione della legge o dell'atto avente forza di legge (1).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Una legge d'una Regione può essere impugnata per illegittimità costituzionale, oltre che nei casi e con le forme del precedente articolo e dell'art. 127 della </a:t>
            </a: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Costituzione</a:t>
            </a: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(2), anche da un'altra Regione, che ritenga lesa da tale legge la propria competenza (3).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L'azione è proposta su deliberazione della Giunta regionale, entro 60 giorni dalla pubblicazione della legge.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68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223</Words>
  <Application>Microsoft Office PowerPoint</Application>
  <PresentationFormat>Presentazione su schermo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Art. 127 del 1948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127 del 1948</dc:title>
  <dc:creator>rb</dc:creator>
  <cp:lastModifiedBy>rb</cp:lastModifiedBy>
  <cp:revision>2</cp:revision>
  <dcterms:created xsi:type="dcterms:W3CDTF">2013-04-22T09:06:45Z</dcterms:created>
  <dcterms:modified xsi:type="dcterms:W3CDTF">2013-04-22T09:25:41Z</dcterms:modified>
</cp:coreProperties>
</file>