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74A1-2FAC-4AEE-8A4E-7C13ACB9B675}" type="datetimeFigureOut">
              <a:rPr lang="it-IT" smtClean="0"/>
              <a:t>28/09/2014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7127-8EEE-48CE-B6A5-BB4A7CF742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1249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74A1-2FAC-4AEE-8A4E-7C13ACB9B675}" type="datetimeFigureOut">
              <a:rPr lang="it-IT" smtClean="0"/>
              <a:t>28/09/2014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7127-8EEE-48CE-B6A5-BB4A7CF742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3433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74A1-2FAC-4AEE-8A4E-7C13ACB9B675}" type="datetimeFigureOut">
              <a:rPr lang="it-IT" smtClean="0"/>
              <a:t>28/09/2014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7127-8EEE-48CE-B6A5-BB4A7CF742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0762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74A1-2FAC-4AEE-8A4E-7C13ACB9B675}" type="datetimeFigureOut">
              <a:rPr lang="it-IT" smtClean="0"/>
              <a:t>28/09/2014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7127-8EEE-48CE-B6A5-BB4A7CF742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768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74A1-2FAC-4AEE-8A4E-7C13ACB9B675}" type="datetimeFigureOut">
              <a:rPr lang="it-IT" smtClean="0"/>
              <a:t>28/09/2014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7127-8EEE-48CE-B6A5-BB4A7CF742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8033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74A1-2FAC-4AEE-8A4E-7C13ACB9B675}" type="datetimeFigureOut">
              <a:rPr lang="it-IT" smtClean="0"/>
              <a:t>28/09/2014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7127-8EEE-48CE-B6A5-BB4A7CF742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8548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74A1-2FAC-4AEE-8A4E-7C13ACB9B675}" type="datetimeFigureOut">
              <a:rPr lang="it-IT" smtClean="0"/>
              <a:t>28/09/2014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7127-8EEE-48CE-B6A5-BB4A7CF742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7902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74A1-2FAC-4AEE-8A4E-7C13ACB9B675}" type="datetimeFigureOut">
              <a:rPr lang="it-IT" smtClean="0"/>
              <a:t>28/09/2014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7127-8EEE-48CE-B6A5-BB4A7CF742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5492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74A1-2FAC-4AEE-8A4E-7C13ACB9B675}" type="datetimeFigureOut">
              <a:rPr lang="it-IT" smtClean="0"/>
              <a:t>28/09/2014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7127-8EEE-48CE-B6A5-BB4A7CF742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4888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74A1-2FAC-4AEE-8A4E-7C13ACB9B675}" type="datetimeFigureOut">
              <a:rPr lang="it-IT" smtClean="0"/>
              <a:t>28/09/2014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7127-8EEE-48CE-B6A5-BB4A7CF742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053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74A1-2FAC-4AEE-8A4E-7C13ACB9B675}" type="datetimeFigureOut">
              <a:rPr lang="it-IT" smtClean="0"/>
              <a:t>28/09/2014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C7127-8EEE-48CE-B6A5-BB4A7CF742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8503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274A1-2FAC-4AEE-8A4E-7C13ACB9B675}" type="datetimeFigureOut">
              <a:rPr lang="it-IT" smtClean="0"/>
              <a:t>28/09/2014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C7127-8EEE-48CE-B6A5-BB4A7CF742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8925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iritto-manuali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260648"/>
            <a:ext cx="8640960" cy="6336704"/>
          </a:xfrm>
        </p:spPr>
        <p:txBody>
          <a:bodyPr/>
          <a:lstStyle/>
          <a:p>
            <a:endParaRPr lang="it-IT" dirty="0"/>
          </a:p>
        </p:txBody>
      </p:sp>
      <p:pic>
        <p:nvPicPr>
          <p:cNvPr id="5" name="Immagine 4">
            <a:hlinkClick r:id="rId2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1594" y="188640"/>
            <a:ext cx="4496770" cy="629481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03" y="188640"/>
            <a:ext cx="4436622" cy="6268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595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Le parti del programma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it-IT" dirty="0" smtClean="0"/>
              <a:t>Fonti del diritto</a:t>
            </a:r>
          </a:p>
          <a:p>
            <a:pPr marL="514350" indent="-514350">
              <a:buAutoNum type="alphaUcPeriod"/>
            </a:pPr>
            <a:r>
              <a:rPr lang="it-IT" dirty="0" smtClean="0"/>
              <a:t>Organizzazione costituzionale</a:t>
            </a:r>
          </a:p>
          <a:p>
            <a:pPr marL="800100" lvl="2" indent="0">
              <a:buNone/>
            </a:pPr>
            <a:r>
              <a:rPr lang="it-IT" dirty="0" smtClean="0"/>
              <a:t>«forma di Stato»</a:t>
            </a:r>
          </a:p>
          <a:p>
            <a:pPr marL="800100" lvl="2" indent="0">
              <a:buNone/>
            </a:pPr>
            <a:r>
              <a:rPr lang="it-IT" dirty="0" smtClean="0"/>
              <a:t>«forma di governo»</a:t>
            </a:r>
          </a:p>
          <a:p>
            <a:pPr marL="0" indent="0">
              <a:buNone/>
            </a:pPr>
            <a:r>
              <a:rPr lang="it-IT" dirty="0" smtClean="0"/>
              <a:t>C. Giustizia costituzionale</a:t>
            </a:r>
          </a:p>
          <a:p>
            <a:pPr marL="0" indent="0">
              <a:buNone/>
            </a:pPr>
            <a:r>
              <a:rPr lang="it-IT" dirty="0" smtClean="0"/>
              <a:t>D. Diritti &amp; Libertà</a:t>
            </a:r>
          </a:p>
        </p:txBody>
      </p:sp>
    </p:spTree>
    <p:extLst>
      <p:ext uri="{BB962C8B-B14F-4D97-AF65-F5344CB8AC3E}">
        <p14:creationId xmlns:p14="http://schemas.microsoft.com/office/powerpoint/2010/main" val="305645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Struttura del corso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827584" y="2852936"/>
            <a:ext cx="1944216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Mercoledì 11-13</a:t>
            </a:r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INTRODUZIONE DELL’</a:t>
            </a:r>
          </a:p>
          <a:p>
            <a:pPr algn="ctr"/>
            <a:r>
              <a:rPr lang="it-IT" dirty="0" smtClean="0"/>
              <a:t>ARGOMENTO</a:t>
            </a:r>
          </a:p>
          <a:p>
            <a:pPr algn="ctr"/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3923928" y="2818981"/>
            <a:ext cx="1944216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Lunedì 11-13</a:t>
            </a:r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APPROFONDI-MENTO DELL’</a:t>
            </a:r>
          </a:p>
          <a:p>
            <a:pPr algn="ctr"/>
            <a:r>
              <a:rPr lang="it-IT" dirty="0" smtClean="0"/>
              <a:t>ARGOMENTO</a:t>
            </a:r>
          </a:p>
          <a:p>
            <a:pPr algn="ctr"/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6516216" y="1785980"/>
            <a:ext cx="1944216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Martedì 11-13</a:t>
            </a:r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APPROFONDI-MENTO DELL’</a:t>
            </a:r>
          </a:p>
          <a:p>
            <a:pPr algn="ctr"/>
            <a:r>
              <a:rPr lang="it-IT" dirty="0" smtClean="0"/>
              <a:t>ARGOMENTO</a:t>
            </a:r>
            <a:endParaRPr lang="it-IT" dirty="0"/>
          </a:p>
          <a:p>
            <a:pPr algn="ctr"/>
            <a:endParaRPr lang="it-IT" dirty="0"/>
          </a:p>
        </p:txBody>
      </p:sp>
      <p:sp>
        <p:nvSpPr>
          <p:cNvPr id="8" name="Stella a 5 punte 7"/>
          <p:cNvSpPr/>
          <p:nvPr/>
        </p:nvSpPr>
        <p:spPr>
          <a:xfrm>
            <a:off x="3117803" y="3679872"/>
            <a:ext cx="338336" cy="312697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6516216" y="4149080"/>
            <a:ext cx="1944216" cy="216024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FF00"/>
                </a:solidFill>
              </a:rPr>
              <a:t>Martedì 16-18</a:t>
            </a:r>
          </a:p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ctr"/>
            <a:r>
              <a:rPr lang="it-IT" dirty="0" smtClean="0">
                <a:solidFill>
                  <a:schemeClr val="bg1"/>
                </a:solidFill>
              </a:rPr>
              <a:t>I TEMI DEL GIORNO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05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55</Words>
  <Application>Microsoft Office PowerPoint</Application>
  <PresentationFormat>Presentazione su schermo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standard di PowerPoint</vt:lpstr>
      <vt:lpstr>Le parti del programma</vt:lpstr>
      <vt:lpstr>Struttura del corso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roberto</dc:creator>
  <cp:lastModifiedBy>roberto</cp:lastModifiedBy>
  <cp:revision>8</cp:revision>
  <dcterms:created xsi:type="dcterms:W3CDTF">2013-09-29T20:31:34Z</dcterms:created>
  <dcterms:modified xsi:type="dcterms:W3CDTF">2014-09-28T17:22:45Z</dcterms:modified>
</cp:coreProperties>
</file>