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E6EED-FD6A-4D8D-BF7C-5F145A63DC88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76673"/>
            <a:ext cx="7772400" cy="936104"/>
          </a:xfrm>
        </p:spPr>
        <p:txBody>
          <a:bodyPr/>
          <a:lstStyle/>
          <a:p>
            <a:r>
              <a:rPr lang="it-IT" dirty="0" smtClean="0"/>
              <a:t>Competenza teleologica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484784"/>
            <a:ext cx="8208912" cy="4752528"/>
          </a:xfrm>
        </p:spPr>
        <p:txBody>
          <a:bodyPr>
            <a:normAutofit fontScale="85000" lnSpcReduction="20000"/>
          </a:bodyPr>
          <a:lstStyle/>
          <a:p>
            <a:r>
              <a:rPr lang="it-IT" i="1" dirty="0"/>
              <a:t>Articolo 352 </a:t>
            </a:r>
            <a:r>
              <a:rPr lang="it-IT" i="1" dirty="0" smtClean="0"/>
              <a:t>(Trattato sul </a:t>
            </a:r>
            <a:r>
              <a:rPr lang="it-IT" i="1" dirty="0" err="1" smtClean="0"/>
              <a:t>finzionamento</a:t>
            </a:r>
            <a:r>
              <a:rPr lang="it-IT" i="1" smtClean="0"/>
              <a:t> dell’UE)</a:t>
            </a:r>
            <a:endParaRPr lang="it-IT" i="1" dirty="0"/>
          </a:p>
          <a:p>
            <a:r>
              <a:rPr lang="it-IT" dirty="0"/>
              <a:t>(ex articolo 308 del TCE) </a:t>
            </a:r>
          </a:p>
          <a:p>
            <a:pPr algn="just"/>
            <a:r>
              <a:rPr lang="it-IT" dirty="0"/>
              <a:t>1. Se un'azione dell'Unione appare necessaria, nel quadro delle politiche definite dai trattati, per realizzare uno degli obiettivi di cui ai trattati senza che questi ultimi abbiano previsto i poteri di azione richiesti a tal fine, il Consiglio, deliberando all'unanimità su proposta della Commissione e previa approvazione del Parlamento europeo, adotta le disposizioni appropriate. Allorché adotta le disposizioni in questione secondo una procedura legislativa speciale, il Consiglio delibera altresì all'unanimità su proposta della Commissione e previa approvazione del Parlamento europeo.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</Words>
  <Application>Microsoft Office PowerPoint</Application>
  <PresentationFormat>Presentazione su schermo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Competenza teleologica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Competenza teleologica</dc:title>
  <dc:creator> </dc:creator>
  <cp:lastModifiedBy> </cp:lastModifiedBy>
  <cp:revision>1</cp:revision>
  <dcterms:created xsi:type="dcterms:W3CDTF">2010-11-23T15:57:14Z</dcterms:created>
  <dcterms:modified xsi:type="dcterms:W3CDTF">2010-11-23T15:58:52Z</dcterms:modified>
</cp:coreProperties>
</file>