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0C5-7336-44F9-8BC3-BC5580134065}" type="datetimeFigureOut">
              <a:rPr lang="it-IT" smtClean="0"/>
              <a:t>09/11/2009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8F1E-FE0C-4A0B-BFA7-486F813AF08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0C5-7336-44F9-8BC3-BC5580134065}" type="datetimeFigureOut">
              <a:rPr lang="it-IT" smtClean="0"/>
              <a:t>09/11/2009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8F1E-FE0C-4A0B-BFA7-486F813AF08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0C5-7336-44F9-8BC3-BC5580134065}" type="datetimeFigureOut">
              <a:rPr lang="it-IT" smtClean="0"/>
              <a:t>09/11/2009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8F1E-FE0C-4A0B-BFA7-486F813AF08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0C5-7336-44F9-8BC3-BC5580134065}" type="datetimeFigureOut">
              <a:rPr lang="it-IT" smtClean="0"/>
              <a:t>09/11/2009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8F1E-FE0C-4A0B-BFA7-486F813AF08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0C5-7336-44F9-8BC3-BC5580134065}" type="datetimeFigureOut">
              <a:rPr lang="it-IT" smtClean="0"/>
              <a:t>09/11/2009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8F1E-FE0C-4A0B-BFA7-486F813AF08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0C5-7336-44F9-8BC3-BC5580134065}" type="datetimeFigureOut">
              <a:rPr lang="it-IT" smtClean="0"/>
              <a:t>09/11/2009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8F1E-FE0C-4A0B-BFA7-486F813AF08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0C5-7336-44F9-8BC3-BC5580134065}" type="datetimeFigureOut">
              <a:rPr lang="it-IT" smtClean="0"/>
              <a:t>09/11/2009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8F1E-FE0C-4A0B-BFA7-486F813AF08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0C5-7336-44F9-8BC3-BC5580134065}" type="datetimeFigureOut">
              <a:rPr lang="it-IT" smtClean="0"/>
              <a:t>09/11/2009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8F1E-FE0C-4A0B-BFA7-486F813AF08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0C5-7336-44F9-8BC3-BC5580134065}" type="datetimeFigureOut">
              <a:rPr lang="it-IT" smtClean="0"/>
              <a:t>09/11/2009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8F1E-FE0C-4A0B-BFA7-486F813AF08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0C5-7336-44F9-8BC3-BC5580134065}" type="datetimeFigureOut">
              <a:rPr lang="it-IT" smtClean="0"/>
              <a:t>09/11/2009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8F1E-FE0C-4A0B-BFA7-486F813AF08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440C5-7336-44F9-8BC3-BC5580134065}" type="datetimeFigureOut">
              <a:rPr lang="it-IT" smtClean="0"/>
              <a:t>09/11/2009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A8F1E-FE0C-4A0B-BFA7-486F813AF08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440C5-7336-44F9-8BC3-BC5580134065}" type="datetimeFigureOut">
              <a:rPr lang="it-IT" smtClean="0"/>
              <a:t>09/11/2009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A8F1E-FE0C-4A0B-BFA7-486F813AF08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357167"/>
            <a:ext cx="7772400" cy="714380"/>
          </a:xfrm>
        </p:spPr>
        <p:txBody>
          <a:bodyPr>
            <a:noAutofit/>
          </a:bodyPr>
          <a:lstStyle/>
          <a:p>
            <a:r>
              <a:rPr lang="it-IT" sz="2800" i="1" dirty="0" smtClean="0"/>
              <a:t/>
            </a:r>
            <a:br>
              <a:rPr lang="it-IT" sz="2800" i="1" dirty="0" smtClean="0"/>
            </a:br>
            <a:r>
              <a:rPr lang="it-IT" sz="2800" i="1" dirty="0" smtClean="0"/>
              <a:t>Articolo 308</a:t>
            </a:r>
            <a:br>
              <a:rPr lang="it-IT" sz="2800" i="1" dirty="0" smtClean="0"/>
            </a:br>
            <a:r>
              <a:rPr lang="it-IT" sz="2800" i="1" dirty="0" smtClean="0"/>
              <a:t>C.d. “clausola di flessibilità”</a:t>
            </a:r>
            <a:r>
              <a:rPr lang="it-IT" sz="2800" i="1" dirty="0" smtClean="0"/>
              <a:t/>
            </a:r>
            <a:br>
              <a:rPr lang="it-IT" sz="2800" i="1" dirty="0" smtClean="0"/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910" y="2357430"/>
            <a:ext cx="7858180" cy="342902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 smtClean="0"/>
              <a:t>Quando </a:t>
            </a:r>
            <a:r>
              <a:rPr lang="it-IT" dirty="0"/>
              <a:t>un'azione della Comunità risulti necessaria per raggiungere, nel funzionamento del mercato comune, uno degli scopi della Comunità, senza che il presente trattato abbia previsto i poteri d'azione a tal uopo richiesti, il Consiglio, deliberando all'unanimità su proposta della Commissione e dopo aver consultato il Parlamento europeo, prende le disposizioni del caso.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59</Words>
  <Application>Microsoft Office PowerPoint</Application>
  <PresentationFormat>Presentazione su schermo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 Articolo 308 C.d. “clausola di flessibilità”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Articolo 308 C.d. “clausola di flessibilità” </dc:title>
  <dc:creator> </dc:creator>
  <cp:lastModifiedBy> </cp:lastModifiedBy>
  <cp:revision>1</cp:revision>
  <dcterms:created xsi:type="dcterms:W3CDTF">2009-11-09T13:56:25Z</dcterms:created>
  <dcterms:modified xsi:type="dcterms:W3CDTF">2009-11-09T13:58:50Z</dcterms:modified>
</cp:coreProperties>
</file>