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7ACA-9EB0-4421-A7E3-45B7E75CAF7D}" type="datetimeFigureOut">
              <a:rPr lang="it-IT" smtClean="0"/>
              <a:t>31/10/2017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56D2-603B-4A31-A7E5-6220FDBD9F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801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7ACA-9EB0-4421-A7E3-45B7E75CAF7D}" type="datetimeFigureOut">
              <a:rPr lang="it-IT" smtClean="0"/>
              <a:t>31/10/2017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56D2-603B-4A31-A7E5-6220FDBD9F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427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7ACA-9EB0-4421-A7E3-45B7E75CAF7D}" type="datetimeFigureOut">
              <a:rPr lang="it-IT" smtClean="0"/>
              <a:t>31/10/2017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56D2-603B-4A31-A7E5-6220FDBD9F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37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7ACA-9EB0-4421-A7E3-45B7E75CAF7D}" type="datetimeFigureOut">
              <a:rPr lang="it-IT" smtClean="0"/>
              <a:t>31/10/2017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56D2-603B-4A31-A7E5-6220FDBD9F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55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7ACA-9EB0-4421-A7E3-45B7E75CAF7D}" type="datetimeFigureOut">
              <a:rPr lang="it-IT" smtClean="0"/>
              <a:t>31/10/2017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56D2-603B-4A31-A7E5-6220FDBD9F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63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7ACA-9EB0-4421-A7E3-45B7E75CAF7D}" type="datetimeFigureOut">
              <a:rPr lang="it-IT" smtClean="0"/>
              <a:t>31/10/2017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56D2-603B-4A31-A7E5-6220FDBD9F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64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7ACA-9EB0-4421-A7E3-45B7E75CAF7D}" type="datetimeFigureOut">
              <a:rPr lang="it-IT" smtClean="0"/>
              <a:t>31/10/2017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56D2-603B-4A31-A7E5-6220FDBD9F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199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7ACA-9EB0-4421-A7E3-45B7E75CAF7D}" type="datetimeFigureOut">
              <a:rPr lang="it-IT" smtClean="0"/>
              <a:t>31/10/2017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56D2-603B-4A31-A7E5-6220FDBD9F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766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7ACA-9EB0-4421-A7E3-45B7E75CAF7D}" type="datetimeFigureOut">
              <a:rPr lang="it-IT" smtClean="0"/>
              <a:t>31/10/2017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56D2-603B-4A31-A7E5-6220FDBD9F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59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7ACA-9EB0-4421-A7E3-45B7E75CAF7D}" type="datetimeFigureOut">
              <a:rPr lang="it-IT" smtClean="0"/>
              <a:t>31/10/2017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56D2-603B-4A31-A7E5-6220FDBD9F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3925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7ACA-9EB0-4421-A7E3-45B7E75CAF7D}" type="datetimeFigureOut">
              <a:rPr lang="it-IT" smtClean="0"/>
              <a:t>31/10/2017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56D2-603B-4A31-A7E5-6220FDBD9F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655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D7ACA-9EB0-4421-A7E3-45B7E75CAF7D}" type="datetimeFigureOut">
              <a:rPr lang="it-IT" smtClean="0"/>
              <a:t>31/10/2017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E56D2-603B-4A31-A7E5-6220FDBD9F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98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52520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Sistemi elettorali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112107"/>
            <a:ext cx="9144000" cy="535459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820562" y="3599935"/>
            <a:ext cx="1243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sistemi</a:t>
            </a:r>
            <a:endParaRPr lang="it-IT" sz="2800" dirty="0"/>
          </a:p>
        </p:txBody>
      </p:sp>
      <p:sp>
        <p:nvSpPr>
          <p:cNvPr id="6" name="Parentesi graffa aperta 5"/>
          <p:cNvSpPr/>
          <p:nvPr/>
        </p:nvSpPr>
        <p:spPr>
          <a:xfrm>
            <a:off x="3163331" y="2586681"/>
            <a:ext cx="304800" cy="26278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764692" y="2281881"/>
            <a:ext cx="1342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maggioritari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830595" y="5025081"/>
            <a:ext cx="4217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Proporzionali  </a:t>
            </a:r>
            <a:r>
              <a:rPr lang="it-IT" i="1" dirty="0" smtClean="0"/>
              <a:t>(per es. Italia sino a </a:t>
            </a:r>
            <a:r>
              <a:rPr lang="it-IT" i="1" dirty="0" smtClean="0"/>
              <a:t>1993; Spagna; Germania)</a:t>
            </a:r>
            <a:endParaRPr lang="it-IT" i="1" dirty="0"/>
          </a:p>
        </p:txBody>
      </p:sp>
      <p:sp>
        <p:nvSpPr>
          <p:cNvPr id="9" name="Parentesi graffa aperta 8"/>
          <p:cNvSpPr/>
          <p:nvPr/>
        </p:nvSpPr>
        <p:spPr>
          <a:xfrm>
            <a:off x="5222789" y="2001795"/>
            <a:ext cx="156519" cy="9308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5609968" y="1817129"/>
            <a:ext cx="2949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Plurality</a:t>
            </a:r>
            <a:r>
              <a:rPr lang="it-IT" i="1" dirty="0" smtClean="0"/>
              <a:t> (per es. UK)</a:t>
            </a:r>
            <a:endParaRPr lang="it-IT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609967" y="2642974"/>
            <a:ext cx="2685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Majority</a:t>
            </a:r>
            <a:r>
              <a:rPr lang="it-IT" i="1" dirty="0" smtClean="0"/>
              <a:t> (per es. Francia)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9410766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Sistemi elettorali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Sistemi elettorali</dc:title>
  <dc:creator>roberto bin</dc:creator>
  <cp:lastModifiedBy>roberto bin</cp:lastModifiedBy>
  <cp:revision>2</cp:revision>
  <dcterms:created xsi:type="dcterms:W3CDTF">2016-10-17T14:06:24Z</dcterms:created>
  <dcterms:modified xsi:type="dcterms:W3CDTF">2017-10-31T14:34:45Z</dcterms:modified>
</cp:coreProperties>
</file>