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26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28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85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09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34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28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49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8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66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36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22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4F60A-DC8A-435A-9FA4-0974F93DC3FA}" type="datetimeFigureOut">
              <a:rPr lang="it-IT" smtClean="0"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EBBB4-60A5-4DA3-92BF-DDC48EC444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48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it-IT" dirty="0"/>
              <a:t>P</a:t>
            </a:r>
            <a:r>
              <a:rPr lang="it-IT" dirty="0" smtClean="0"/>
              <a:t>romulgazione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920880" cy="51125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IT" b="1" dirty="0">
                <a:solidFill>
                  <a:schemeClr val="tx1"/>
                </a:solidFill>
              </a:rPr>
              <a:t>Art. 73.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Le leggi sono promulgate dal Presidente della Repubblica entro un mese dall’approvazione.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Se le Camere, ciascuna a maggioranza assoluta dei propri componenti, ne dichiarano l’urgenza, la legge è promulgata nel termine da essa stabilito.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Le leggi sono pubblicate subito dopo la promulgazione ed entrano in vigore il quindicesimo giorno successivo alla loro pubblicazione, salvo che le leggi stesse stabiliscano un termine diverso.</a:t>
            </a:r>
          </a:p>
          <a:p>
            <a:pPr algn="l"/>
            <a:endParaRPr lang="it-IT" b="1" smtClean="0">
              <a:solidFill>
                <a:schemeClr val="tx1"/>
              </a:solidFill>
            </a:endParaRPr>
          </a:p>
          <a:p>
            <a:pPr algn="l"/>
            <a:r>
              <a:rPr lang="it-IT" b="1" smtClean="0">
                <a:solidFill>
                  <a:schemeClr val="tx1"/>
                </a:solidFill>
              </a:rPr>
              <a:t>Art</a:t>
            </a:r>
            <a:r>
              <a:rPr lang="it-IT" b="1" dirty="0">
                <a:solidFill>
                  <a:schemeClr val="tx1"/>
                </a:solidFill>
              </a:rPr>
              <a:t>. 74.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Il Presidente della Repubblica, prima di promulgare la legge, può con messaggio motivato alle Camere chiedere una nuova deliberazione.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Se le Camere approvano nuovamente la legge, questa deve essere promulgata.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9567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Promulgazione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Promulgazione</dc:title>
  <dc:creator>rb</dc:creator>
  <cp:lastModifiedBy>rb</cp:lastModifiedBy>
  <cp:revision>1</cp:revision>
  <dcterms:created xsi:type="dcterms:W3CDTF">2013-10-16T10:17:16Z</dcterms:created>
  <dcterms:modified xsi:type="dcterms:W3CDTF">2013-10-16T10:18:17Z</dcterms:modified>
</cp:coreProperties>
</file>