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0890A-9456-4E05-87D9-B4EE10B0C4D6}" type="datetimeFigureOut">
              <a:rPr lang="it-IT" smtClean="0"/>
              <a:t>07/11/2012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40466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FF0000"/>
                </a:solidFill>
              </a:rPr>
              <a:t>Perché le Regioni?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5" name="Triangolo isoscele 4"/>
          <p:cNvSpPr/>
          <p:nvPr/>
        </p:nvSpPr>
        <p:spPr>
          <a:xfrm>
            <a:off x="1187624" y="2420888"/>
            <a:ext cx="2808312" cy="34563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763688" y="1340768"/>
            <a:ext cx="1584176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LEGGE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H="1">
            <a:off x="3635896" y="148478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4932040" y="1268760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MAGGIORANZA POLITICA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915816" y="22768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Governo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347864" y="28529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Ministeri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851920" y="364502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Province - Prefetti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46531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Comuni</a:t>
            </a:r>
            <a:endParaRPr lang="it-IT" dirty="0"/>
          </a:p>
        </p:txBody>
      </p:sp>
      <p:sp>
        <p:nvSpPr>
          <p:cNvPr id="15" name="Parentesi graffa aperta 14"/>
          <p:cNvSpPr/>
          <p:nvPr/>
        </p:nvSpPr>
        <p:spPr>
          <a:xfrm>
            <a:off x="5436096" y="4149080"/>
            <a:ext cx="216024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5868144" y="49411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Segretario comunale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940152" y="42210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Sindaco   </a:t>
            </a:r>
            <a:endParaRPr lang="it-IT" dirty="0"/>
          </a:p>
        </p:txBody>
      </p:sp>
      <p:pic>
        <p:nvPicPr>
          <p:cNvPr id="11266" name="Picture 2" descr="https://encrypted-tbn3.gstatic.com/images?q=tbn:ANd9GcTnTRYOaEcbn4n92kANP0OI-kBQMIvnn9EWxxQk0_ZAqdBmVfzd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077072"/>
            <a:ext cx="431093" cy="576063"/>
          </a:xfrm>
          <a:prstGeom prst="rect">
            <a:avLst/>
          </a:prstGeom>
          <a:noFill/>
        </p:spPr>
      </p:pic>
      <p:cxnSp>
        <p:nvCxnSpPr>
          <p:cNvPr id="24" name="Connettore 2 23"/>
          <p:cNvCxnSpPr/>
          <p:nvPr/>
        </p:nvCxnSpPr>
        <p:spPr>
          <a:xfrm flipH="1" flipV="1">
            <a:off x="4067944" y="2636912"/>
            <a:ext cx="288032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endCxn id="12" idx="2"/>
          </p:cNvCxnSpPr>
          <p:nvPr/>
        </p:nvCxnSpPr>
        <p:spPr>
          <a:xfrm flipH="1" flipV="1">
            <a:off x="3995936" y="3222268"/>
            <a:ext cx="1800200" cy="1646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14" idx="0"/>
          </p:cNvCxnSpPr>
          <p:nvPr/>
        </p:nvCxnSpPr>
        <p:spPr>
          <a:xfrm flipH="1">
            <a:off x="4860032" y="4005064"/>
            <a:ext cx="1440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5076056" y="4653136"/>
            <a:ext cx="194421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4355976" y="60212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Popolo 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</Words>
  <Application>Microsoft Office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2</cp:revision>
  <dcterms:created xsi:type="dcterms:W3CDTF">2012-11-07T09:26:48Z</dcterms:created>
  <dcterms:modified xsi:type="dcterms:W3CDTF">2012-11-07T09:42:20Z</dcterms:modified>
</cp:coreProperties>
</file>