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6C3ED-4A84-4516-AD86-3AF4B8982E91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7EB11-DCD9-44C6-BCEB-9C6FBFDF1B1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548680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Art. 72.</a:t>
            </a:r>
          </a:p>
          <a:p>
            <a:r>
              <a:rPr lang="it-IT" dirty="0"/>
              <a:t>Ogni disegno di legge, presentato ad una Camera è, secondo le norme del suo regolamento, </a:t>
            </a:r>
            <a:r>
              <a:rPr lang="it-IT" dirty="0">
                <a:solidFill>
                  <a:srgbClr val="FF0000"/>
                </a:solidFill>
              </a:rPr>
              <a:t>esaminato da una commissione e poi dalla Camera stessa</a:t>
            </a:r>
            <a:r>
              <a:rPr lang="it-IT" dirty="0"/>
              <a:t>, che l'approva articolo per articolo e con votazione finale.</a:t>
            </a:r>
          </a:p>
          <a:p>
            <a:r>
              <a:rPr lang="it-IT" dirty="0"/>
              <a:t>Il regolamento stabilisce procedimenti abbreviati per i disegni di legge dei quali è dichiarata l'urgenza.</a:t>
            </a:r>
          </a:p>
          <a:p>
            <a:r>
              <a:rPr lang="it-IT" dirty="0"/>
              <a:t>Può altresì stabilire in quali casi e </a:t>
            </a:r>
            <a:r>
              <a:rPr lang="it-IT" dirty="0">
                <a:solidFill>
                  <a:srgbClr val="FF0000"/>
                </a:solidFill>
              </a:rPr>
              <a:t>forme l'esame e l'approvazione dei disegni di legge sono deferiti a commissioni</a:t>
            </a:r>
            <a:r>
              <a:rPr lang="it-IT" dirty="0"/>
              <a:t>, anche permanenti, composte in modo da rispecchiare la proporzione dei gruppi parlamentari. Anche in tali casi, fino al momento della sua approvazione definitiva, il disegno di legge è rimesso alla Camera, se il Governo o un decimo dei componenti della Camera o un quinto della commissione richiedono che sia discusso e votato dalla Camera stessa oppure che sia sottoposto alla sua approvazione finale con sole dichiarazioni di voto. Il regolamento determina le forme di pubblicità dei lavori delle commissioni.</a:t>
            </a:r>
          </a:p>
          <a:p>
            <a:r>
              <a:rPr lang="it-IT" dirty="0"/>
              <a:t>La procedura normale di esame e di approvazione diretta da parte della Camera è sempre adottata per i disegni di legge in materia costituzionale ed elettorale e per quelli di delegazione legislativa, di autorizzazione a ratificare trattati internazionali, di approvazione di bilanci e consuntivi.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211</Words>
  <Application>Microsoft Office PowerPoint</Application>
  <PresentationFormat>Presentazione su schermo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</cp:revision>
  <dcterms:created xsi:type="dcterms:W3CDTF">2012-10-10T09:38:40Z</dcterms:created>
  <dcterms:modified xsi:type="dcterms:W3CDTF">2012-10-10T09:40:14Z</dcterms:modified>
</cp:coreProperties>
</file>